
<file path=[Content_Types].xml><?xml version="1.0" encoding="utf-8"?>
<Types xmlns="http://schemas.openxmlformats.org/package/2006/content-types">
  <Override PartName="/ppt/slides/slide45.xml" ContentType="application/vnd.openxmlformats-officedocument.presentationml.slide+xml"/>
  <Override PartName="/ppt/slides/slide53.xml" ContentType="application/vnd.openxmlformats-officedocument.presentationml.slide+xml"/>
  <Override PartName="/ppt/slides/slide18.xml" ContentType="application/vnd.openxmlformats-officedocument.presentationml.slide+xml"/>
  <Override PartName="/ppt/slides/slide9.xml" ContentType="application/vnd.openxmlformats-officedocument.presentationml.slide+xml"/>
  <Override PartName="/ppt/slides/slide41.xml" ContentType="application/vnd.openxmlformats-officedocument.presentationml.slide+xml"/>
  <Override PartName="/ppt/slides/slide1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5.xml" ContentType="application/vnd.openxmlformats-officedocument.presentationml.slide+xml"/>
  <Override PartName="/ppt/slides/slide38.xml" ContentType="application/vnd.openxmlformats-officedocument.presentationml.slide+xml"/>
  <Default Extension="rels" ContentType="application/vnd.openxmlformats-package.relationships+xml"/>
  <Override PartName="/ppt/slides/slide10.xml" ContentType="application/vnd.openxmlformats-officedocument.presentationml.slide+xml"/>
  <Override PartName="/ppt/slideLayouts/slideLayout5.xml" ContentType="application/vnd.openxmlformats-officedocument.presentationml.slideLayout+xml"/>
  <Default Extension="jpeg" ContentType="image/jpeg"/>
  <Override PartName="/ppt/slides/slide1.xml" ContentType="application/vnd.openxmlformats-officedocument.presentationml.slide+xml"/>
  <Override PartName="/ppt/slides/slide26.xml" ContentType="application/vnd.openxmlformats-officedocument.presentationml.slide+xml"/>
  <Override PartName="/ppt/slides/slide34.xml" ContentType="application/vnd.openxmlformats-officedocument.presentationml.slide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s/slide22.xml" ContentType="application/vnd.openxmlformats-officedocument.presentationml.slide+xml"/>
  <Override PartName="/ppt/slides/slide30.xml" ContentType="application/vnd.openxmlformats-officedocument.presentationml.slide+xml"/>
  <Override PartName="/ppt/slides/slide46.xml" ContentType="application/vnd.openxmlformats-officedocument.presentationml.slide+xml"/>
  <Default Extension="xml" ContentType="application/xml"/>
  <Override PartName="/ppt/slides/slide19.xml" ContentType="application/vnd.openxmlformats-officedocument.presentationml.slide+xml"/>
  <Override PartName="/ppt/slides/slide54.xml" ContentType="application/vnd.openxmlformats-officedocument.presentationml.slide+xml"/>
  <Override PartName="/ppt/tableStyles.xml" ContentType="application/vnd.openxmlformats-officedocument.presentationml.tableStyles+xml"/>
  <Override PartName="/ppt/slides/slide42.xml" ContentType="application/vnd.openxmlformats-officedocument.presentationml.slide+xml"/>
  <Override PartName="/ppt/slides/slide50.xml" ContentType="application/vnd.openxmlformats-officedocument.presentationml.slide+xml"/>
  <Override PartName="/ppt/slides/slide15.xml" ContentType="application/vnd.openxmlformats-officedocument.presentationml.slide+xml"/>
  <Override PartName="/ppt/slides/slide6.xml" ContentType="application/vnd.openxmlformats-officedocument.presentationml.slide+xml"/>
  <Override PartName="/ppt/slides/slide39.xml" ContentType="application/vnd.openxmlformats-officedocument.presentationml.slide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7.xml" ContentType="application/vnd.openxmlformats-officedocument.presentationml.slide+xml"/>
  <Override PartName="/ppt/slides/slide35.xml" ContentType="application/vnd.openxmlformats-officedocument.presentationml.slide+xml"/>
  <Override PartName="/ppt/slides/slide2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47.xml" ContentType="application/vnd.openxmlformats-officedocument.presentationml.slide+xml"/>
  <Override PartName="/ppt/slides/slide55.xml" ContentType="application/vnd.openxmlformats-officedocument.presentationml.slide+xml"/>
  <Override PartName="/ppt/slides/slide43.xml" ContentType="application/vnd.openxmlformats-officedocument.presentationml.slide+xml"/>
  <Override PartName="/ppt/slides/slide51.xml" ContentType="application/vnd.openxmlformats-officedocument.presentationml.slide+xml"/>
  <Override PartName="/ppt/slides/slide16.xml" ContentType="application/vnd.openxmlformats-officedocument.presentationml.slide+xml"/>
  <Override PartName="/ppt/slides/slide7.xml" ContentType="application/vnd.openxmlformats-officedocument.presentationml.slide+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28.xml" ContentType="application/vnd.openxmlformats-officedocument.presentationml.slide+xml"/>
  <Override PartName="/ppt/slides/slide36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4.xml" ContentType="application/vnd.openxmlformats-officedocument.presentationml.slide+xml"/>
  <Override PartName="/ppt/slides/slide32.xml" ContentType="application/vnd.openxmlformats-officedocument.presentationml.slide+xml"/>
  <Override PartName="/ppt/slides/slide48.xml" ContentType="application/vnd.openxmlformats-officedocument.presentationml.slide+xml"/>
  <Override PartName="/ppt/slides/slide20.xml" ContentType="application/vnd.openxmlformats-officedocument.presentationml.slide+xml"/>
  <Override PartName="/ppt/slides/slide44.xml" ContentType="application/vnd.openxmlformats-officedocument.presentationml.slide+xml"/>
  <Override PartName="/ppt/slides/slide52.xml" ContentType="application/vnd.openxmlformats-officedocument.presentationml.slide+xml"/>
  <Override PartName="/ppt/slides/slide17.xml" ContentType="application/vnd.openxmlformats-officedocument.presentationml.slide+xml"/>
  <Override PartName="/ppt/slides/slide8.xml" ContentType="application/vnd.openxmlformats-officedocument.presentationml.slide+xml"/>
  <Override PartName="/ppt/slides/slide40.xml" ContentType="application/vnd.openxmlformats-officedocument.presentationml.slide+xml"/>
  <Override PartName="/ppt/presProps.xml" ContentType="application/vnd.openxmlformats-officedocument.presentationml.presProps+xml"/>
  <Override PartName="/ppt/slides/slide13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4.xml" ContentType="application/vnd.openxmlformats-officedocument.presentationml.slide+xml"/>
  <Override PartName="/ppt/slides/slide37.xml" ContentType="application/vnd.openxmlformats-officedocument.presentationml.slide+xml"/>
  <Override PartName="/ppt/slides/slide29.xml" ContentType="application/vnd.openxmlformats-officedocument.presentationml.slide+xml"/>
  <Override PartName="/ppt/slideLayouts/slideLayout4.xml" ContentType="application/vnd.openxmlformats-officedocument.presentationml.slideLayout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49.xml" ContentType="application/vnd.openxmlformats-officedocument.presentationml.slide+xml"/>
  <Override PartName="/ppt/theme/theme1.xml" ContentType="application/vnd.openxmlformats-officedocument.theme+xml"/>
  <Override PartName="/ppt/slides/slide2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61" r:id="rId3"/>
    <p:sldId id="262" r:id="rId4"/>
    <p:sldId id="263" r:id="rId5"/>
    <p:sldId id="264" r:id="rId6"/>
    <p:sldId id="265" r:id="rId7"/>
    <p:sldId id="266" r:id="rId8"/>
    <p:sldId id="267" r:id="rId9"/>
    <p:sldId id="268" r:id="rId10"/>
    <p:sldId id="269" r:id="rId11"/>
    <p:sldId id="270" r:id="rId12"/>
    <p:sldId id="273" r:id="rId13"/>
    <p:sldId id="278" r:id="rId14"/>
    <p:sldId id="277" r:id="rId15"/>
    <p:sldId id="276" r:id="rId16"/>
    <p:sldId id="275" r:id="rId17"/>
    <p:sldId id="274" r:id="rId18"/>
    <p:sldId id="279" r:id="rId19"/>
    <p:sldId id="280" r:id="rId20"/>
    <p:sldId id="281" r:id="rId21"/>
    <p:sldId id="282" r:id="rId22"/>
    <p:sldId id="283" r:id="rId23"/>
    <p:sldId id="291" r:id="rId24"/>
    <p:sldId id="290" r:id="rId25"/>
    <p:sldId id="289" r:id="rId26"/>
    <p:sldId id="288" r:id="rId27"/>
    <p:sldId id="287" r:id="rId28"/>
    <p:sldId id="286" r:id="rId29"/>
    <p:sldId id="285" r:id="rId30"/>
    <p:sldId id="284" r:id="rId31"/>
    <p:sldId id="293" r:id="rId32"/>
    <p:sldId id="292" r:id="rId33"/>
    <p:sldId id="294" r:id="rId34"/>
    <p:sldId id="295" r:id="rId35"/>
    <p:sldId id="296" r:id="rId36"/>
    <p:sldId id="297" r:id="rId37"/>
    <p:sldId id="298" r:id="rId38"/>
    <p:sldId id="299" r:id="rId39"/>
    <p:sldId id="300" r:id="rId40"/>
    <p:sldId id="301" r:id="rId41"/>
    <p:sldId id="302" r:id="rId42"/>
    <p:sldId id="303" r:id="rId43"/>
    <p:sldId id="304" r:id="rId44"/>
    <p:sldId id="305" r:id="rId45"/>
    <p:sldId id="306" r:id="rId46"/>
    <p:sldId id="307" r:id="rId47"/>
    <p:sldId id="308" r:id="rId48"/>
    <p:sldId id="309" r:id="rId49"/>
    <p:sldId id="310" r:id="rId50"/>
    <p:sldId id="311" r:id="rId51"/>
    <p:sldId id="271" r:id="rId52"/>
    <p:sldId id="272" r:id="rId53"/>
    <p:sldId id="258" r:id="rId54"/>
    <p:sldId id="259" r:id="rId55"/>
    <p:sldId id="260" r:id="rId5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45C5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61" d="100"/>
          <a:sy n="61" d="100"/>
        </p:scale>
        <p:origin x="-160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50" Type="http://schemas.openxmlformats.org/officeDocument/2006/relationships/slide" Target="slides/slide49.xml"/><Relationship Id="rId51" Type="http://schemas.openxmlformats.org/officeDocument/2006/relationships/slide" Target="slides/slide50.xml"/><Relationship Id="rId52" Type="http://schemas.openxmlformats.org/officeDocument/2006/relationships/slide" Target="slides/slide51.xml"/><Relationship Id="rId53" Type="http://schemas.openxmlformats.org/officeDocument/2006/relationships/slide" Target="slides/slide52.xml"/><Relationship Id="rId54" Type="http://schemas.openxmlformats.org/officeDocument/2006/relationships/slide" Target="slides/slide53.xml"/><Relationship Id="rId55" Type="http://schemas.openxmlformats.org/officeDocument/2006/relationships/slide" Target="slides/slide54.xml"/><Relationship Id="rId56" Type="http://schemas.openxmlformats.org/officeDocument/2006/relationships/slide" Target="slides/slide55.xml"/><Relationship Id="rId57" Type="http://schemas.openxmlformats.org/officeDocument/2006/relationships/printerSettings" Target="printerSettings/printerSettings1.bin"/><Relationship Id="rId58" Type="http://schemas.openxmlformats.org/officeDocument/2006/relationships/presProps" Target="presProps.xml"/><Relationship Id="rId59" Type="http://schemas.openxmlformats.org/officeDocument/2006/relationships/viewProps" Target="viewProps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slide" Target="slides/slide41.xml"/><Relationship Id="rId43" Type="http://schemas.openxmlformats.org/officeDocument/2006/relationships/slide" Target="slides/slide42.xml"/><Relationship Id="rId44" Type="http://schemas.openxmlformats.org/officeDocument/2006/relationships/slide" Target="slides/slide43.xml"/><Relationship Id="rId45" Type="http://schemas.openxmlformats.org/officeDocument/2006/relationships/slide" Target="slides/slide44.xml"/><Relationship Id="rId46" Type="http://schemas.openxmlformats.org/officeDocument/2006/relationships/slide" Target="slides/slide45.xml"/><Relationship Id="rId47" Type="http://schemas.openxmlformats.org/officeDocument/2006/relationships/slide" Target="slides/slide46.xml"/><Relationship Id="rId48" Type="http://schemas.openxmlformats.org/officeDocument/2006/relationships/slide" Target="slides/slide47.xml"/><Relationship Id="rId49" Type="http://schemas.openxmlformats.org/officeDocument/2006/relationships/slide" Target="slides/slide4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60" Type="http://schemas.openxmlformats.org/officeDocument/2006/relationships/theme" Target="theme/theme1.xml"/><Relationship Id="rId61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45C5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2 = </a:t>
            </a:r>
            <a:endParaRPr lang="en-US" sz="96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5= </a:t>
            </a:r>
            <a:endParaRPr lang="en-US" sz="96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3 = </a:t>
            </a:r>
            <a:endParaRPr lang="en-US" sz="96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4= </a:t>
            </a:r>
            <a:endParaRPr lang="en-US" sz="96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6 = </a:t>
            </a:r>
            <a:endParaRPr lang="en-US" sz="96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3 = </a:t>
            </a:r>
            <a:endParaRPr lang="en-US" sz="9600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10 = </a:t>
            </a:r>
            <a:endParaRPr lang="en-US" sz="9600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7 = </a:t>
            </a:r>
            <a:endParaRPr lang="en-US" sz="9600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6= </a:t>
            </a:r>
            <a:endParaRPr lang="en-US" sz="96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4 = </a:t>
            </a:r>
            <a:endParaRPr lang="en-US" sz="9600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9 = </a:t>
            </a:r>
            <a:endParaRPr lang="en-US" sz="9600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 ÷ 4 = </a:t>
            </a:r>
            <a:endParaRPr lang="en-US" sz="9600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28 ÷ 4 = </a:t>
            </a:r>
            <a:endParaRPr lang="en-US" sz="9600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16 ÷ 4 = </a:t>
            </a:r>
            <a:endParaRPr lang="en-US" sz="9600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24÷ 4 = </a:t>
            </a:r>
            <a:endParaRPr lang="en-US" sz="9600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 ÷ 4 = </a:t>
            </a:r>
            <a:endParaRPr lang="en-US" sz="9600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20 ÷ 4 = </a:t>
            </a:r>
            <a:endParaRPr lang="en-US" sz="9600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28 ÷ 4 = </a:t>
            </a:r>
            <a:endParaRPr lang="en-US" sz="9600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24 ÷ 4 = </a:t>
            </a:r>
            <a:endParaRPr lang="en-US" sz="9600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 ÷ 4 = </a:t>
            </a:r>
            <a:endParaRPr lang="en-US" sz="96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5 = </a:t>
            </a:r>
            <a:endParaRPr lang="en-US" sz="9600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32 ÷ 4 = </a:t>
            </a:r>
            <a:endParaRPr lang="en-US" sz="9600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 ÷ 4 = </a:t>
            </a:r>
            <a:endParaRPr lang="en-US" sz="9600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16÷ 4 = </a:t>
            </a:r>
            <a:endParaRPr lang="en-US" sz="9600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8</a:t>
            </a:r>
            <a:r>
              <a:rPr lang="en-US" sz="9600" dirty="0" smtClean="0"/>
              <a:t> ÷ 4 = </a:t>
            </a:r>
            <a:endParaRPr lang="en-US" sz="9600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40 ÷ 4 = </a:t>
            </a:r>
            <a:endParaRPr lang="en-US" sz="9600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24 ÷ 4 = </a:t>
            </a:r>
            <a:endParaRPr lang="en-US" sz="9600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28 ÷ 4 = </a:t>
            </a:r>
            <a:endParaRPr lang="en-US" sz="9600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12 ÷ 4 = </a:t>
            </a:r>
            <a:endParaRPr lang="en-US" sz="9600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1</a:t>
            </a:r>
            <a:r>
              <a:rPr lang="en-US" sz="9600" dirty="0" smtClean="0"/>
              <a:t>6 ÷ 4 = </a:t>
            </a:r>
            <a:endParaRPr lang="en-US" sz="9600" dirty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 ÷ 4 = </a:t>
            </a:r>
            <a:endParaRPr lang="en-US" sz="96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4 = </a:t>
            </a:r>
            <a:endParaRPr lang="en-US" sz="9600" dirty="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28 ÷ 4 = </a:t>
            </a:r>
            <a:endParaRPr lang="en-US" sz="9600" dirty="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24÷ 4 = </a:t>
            </a:r>
            <a:endParaRPr lang="en-US" sz="9600" dirty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1</a:t>
            </a:r>
            <a:r>
              <a:rPr lang="en-US" sz="9600" dirty="0" smtClean="0"/>
              <a:t>6 ÷ 4 = </a:t>
            </a:r>
            <a:endParaRPr lang="en-US" sz="9600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20 ÷ 4 = </a:t>
            </a:r>
            <a:endParaRPr lang="en-US" sz="9600" dirty="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16 ÷ 4 = </a:t>
            </a:r>
            <a:endParaRPr lang="en-US" sz="9600" dirty="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12 ÷ 4 = </a:t>
            </a:r>
            <a:endParaRPr lang="en-US" sz="9600" dirty="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1</a:t>
            </a:r>
            <a:r>
              <a:rPr lang="en-US" sz="9600" dirty="0" smtClean="0"/>
              <a:t>6 ÷ 4 = </a:t>
            </a:r>
            <a:endParaRPr lang="en-US" sz="9600" dirty="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24 ÷ 4 = </a:t>
            </a:r>
            <a:endParaRPr lang="en-US" sz="9600" dirty="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44 ÷ 4 = </a:t>
            </a:r>
            <a:endParaRPr lang="en-US" sz="9600" dirty="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48 ÷ 4 = </a:t>
            </a:r>
            <a:endParaRPr lang="en-US" sz="96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6 = </a:t>
            </a:r>
            <a:endParaRPr lang="en-US" sz="9600" dirty="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24 ÷ 4 = </a:t>
            </a:r>
            <a:endParaRPr lang="en-US" sz="9600" dirty="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6 = </a:t>
            </a:r>
            <a:endParaRPr lang="en-US" sz="96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4 = </a:t>
            </a:r>
            <a:endParaRPr lang="en-US" sz="96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200</Words>
  <Application>Microsoft Macintosh PowerPoint</Application>
  <PresentationFormat>On-screen Show (4:3)</PresentationFormat>
  <Paragraphs>50</Paragraphs>
  <Slides>55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55</vt:i4>
      </vt:variant>
    </vt:vector>
  </HeadingPairs>
  <TitlesOfParts>
    <vt:vector size="56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  <vt:lpstr>Slide 41</vt:lpstr>
      <vt:lpstr>Slide 42</vt:lpstr>
      <vt:lpstr>Slide 43</vt:lpstr>
      <vt:lpstr>Slide 44</vt:lpstr>
      <vt:lpstr>Slide 45</vt:lpstr>
      <vt:lpstr>Slide 46</vt:lpstr>
      <vt:lpstr>Slide 47</vt:lpstr>
      <vt:lpstr>Slide 48</vt:lpstr>
      <vt:lpstr>Slide 49</vt:lpstr>
      <vt:lpstr>Slide 50</vt:lpstr>
      <vt:lpstr>Slide 51</vt:lpstr>
      <vt:lpstr>Slide 52</vt:lpstr>
      <vt:lpstr>Slide 53</vt:lpstr>
      <vt:lpstr>Slide 54</vt:lpstr>
      <vt:lpstr>Slide 55</vt:lpstr>
    </vt:vector>
  </TitlesOfParts>
  <Company/>
  <LinksUpToDate>false</LinksUpToDate>
  <SharedDoc>false</SharedDoc>
  <HyperlinksChanged>false</HyperlinksChanged>
  <AppVersion>12.0256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District 2 - RMS Sean Terry</dc:creator>
  <cp:lastModifiedBy>District 2 - RMS Sean Terry</cp:lastModifiedBy>
  <cp:revision>5</cp:revision>
  <dcterms:created xsi:type="dcterms:W3CDTF">2011-03-20T23:25:22Z</dcterms:created>
  <dcterms:modified xsi:type="dcterms:W3CDTF">2011-03-20T23:44:02Z</dcterms:modified>
</cp:coreProperties>
</file>

<file path=docProps/thumbnail.jpeg>
</file>